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310" r:id="rId2"/>
    <p:sldId id="311" r:id="rId3"/>
    <p:sldId id="291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343" autoAdjust="0"/>
  </p:normalViewPr>
  <p:slideViewPr>
    <p:cSldViewPr>
      <p:cViewPr varScale="1">
        <p:scale>
          <a:sx n="69" d="100"/>
          <a:sy n="69" d="100"/>
        </p:scale>
        <p:origin x="70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E24F-9448-48D0-96C9-059A0CEBFE2C}" type="datetimeFigureOut">
              <a:rPr lang="th-TH" smtClean="0"/>
              <a:t>17/06/64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AAC7A-C5BA-4C0C-B671-2E815900FA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717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5406" y="6343288"/>
            <a:ext cx="5373189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1" y="6343289"/>
            <a:ext cx="520337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253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320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sz="280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  <a:lvl4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4pPr>
            <a:lvl5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83084" y="6332765"/>
            <a:ext cx="4878977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0719" y="6332765"/>
            <a:ext cx="729343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432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60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1903" y="6356350"/>
            <a:ext cx="4861560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9554" y="6356351"/>
            <a:ext cx="781593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232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32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80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  <a:lvl4pPr>
              <a:defRPr sz="2000">
                <a:latin typeface="TH Sarabun New" panose="020B0500040200020003" pitchFamily="34" charset="-34"/>
                <a:cs typeface="TH Sarabun New" panose="020B0500040200020003" pitchFamily="34" charset="-34"/>
              </a:defRPr>
            </a:lvl4pPr>
            <a:lvl5pPr>
              <a:defRPr sz="2000">
                <a:latin typeface="TH Sarabun New" panose="020B0500040200020003" pitchFamily="34" charset="-34"/>
                <a:cs typeface="TH Sarabun New" panose="020B05000402000200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32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280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  <a:lvl4pPr>
              <a:defRPr sz="2000">
                <a:latin typeface="TH Sarabun New" panose="020B0500040200020003" pitchFamily="34" charset="-34"/>
                <a:cs typeface="TH Sarabun New" panose="020B0500040200020003" pitchFamily="34" charset="-34"/>
              </a:defRPr>
            </a:lvl4pPr>
            <a:lvl5pPr>
              <a:defRPr sz="2000">
                <a:latin typeface="TH Sarabun New" panose="020B0500040200020003" pitchFamily="34" charset="-34"/>
                <a:cs typeface="TH Sarabun New" panose="020B05000402000200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90903" y="6356351"/>
            <a:ext cx="5471163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99228" y="6369415"/>
            <a:ext cx="642257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224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60573" y="6337389"/>
            <a:ext cx="5408021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1807" y="6336438"/>
            <a:ext cx="729341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831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5886-F964-4113-8EEA-D549D206ABD9}" type="datetimeFigureOut">
              <a:rPr lang="th-TH" smtClean="0"/>
              <a:t>17/06/64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5087" y="6356351"/>
            <a:ext cx="4114800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181807" y="6356351"/>
            <a:ext cx="677091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968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38652" y="6356352"/>
            <a:ext cx="5505992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49296" y="6356352"/>
            <a:ext cx="607421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095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>
            <a:normAutofit/>
          </a:bodyPr>
          <a:lstStyle>
            <a:lvl1pPr>
              <a:defRPr sz="36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>
              <a:defRPr sz="3200">
                <a:latin typeface="TH Sarabun New" panose="020B0500040200020003" pitchFamily="34" charset="-34"/>
                <a:cs typeface="TH Sarabun New" panose="020B0500040200020003" pitchFamily="34" charset="-34"/>
              </a:defRPr>
            </a:lvl2pPr>
            <a:lvl3pPr>
              <a:defRPr sz="2800">
                <a:latin typeface="TH Sarabun New" panose="020B0500040200020003" pitchFamily="34" charset="-34"/>
                <a:cs typeface="TH Sarabun New" panose="020B0500040200020003" pitchFamily="34" charset="-34"/>
              </a:defRPr>
            </a:lvl3pPr>
            <a:lvl4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4pPr>
            <a:lvl5pPr>
              <a:defRPr sz="2400">
                <a:latin typeface="TH Sarabun New" panose="020B0500040200020003" pitchFamily="34" charset="-34"/>
                <a:cs typeface="TH Sarabun New" panose="020B0500040200020003" pitchFamily="34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44343" y="6343287"/>
            <a:ext cx="4704807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55389" y="6356351"/>
            <a:ext cx="642257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94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 b="1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30241" y="6343287"/>
            <a:ext cx="5495111" cy="365125"/>
          </a:xfrm>
        </p:spPr>
        <p:txBody>
          <a:bodyPr/>
          <a:lstStyle>
            <a:lvl1pPr algn="r">
              <a:defRPr/>
            </a:lvl1pPr>
          </a:lstStyle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55389" y="6343288"/>
            <a:ext cx="555172" cy="365125"/>
          </a:xfrm>
        </p:spPr>
        <p:txBody>
          <a:bodyPr/>
          <a:lstStyle/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431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85886-F964-4113-8EEA-D549D206ABD9}" type="datetimeFigureOut">
              <a:rPr lang="th-TH" smtClean="0"/>
              <a:t>17/06/64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1B16B-4C26-4D5E-957E-75BD5172FEA0}" type="slidenum">
              <a:rPr lang="th-TH" smtClean="0"/>
              <a:t>‹#›</a:t>
            </a:fld>
            <a:endParaRPr lang="th-T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69C962-C736-4126-A939-5126FA01D10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" y="0"/>
            <a:ext cx="12171713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7AE557-4457-4846-AA9A-091D62FDACF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73560"/>
          </a:xfrm>
          <a:prstGeom prst="rect">
            <a:avLst/>
          </a:prstGeom>
        </p:spPr>
      </p:pic>
      <p:sp>
        <p:nvSpPr>
          <p:cNvPr id="10" name="Title 39">
            <a:extLst>
              <a:ext uri="{FF2B5EF4-FFF2-40B4-BE49-F238E27FC236}">
                <a16:creationId xmlns:a16="http://schemas.microsoft.com/office/drawing/2014/main" id="{38FC9E86-405C-4F5D-A86F-D2C6ACB56DE5}"/>
              </a:ext>
            </a:extLst>
          </p:cNvPr>
          <p:cNvSpPr txBox="1">
            <a:spLocks/>
          </p:cNvSpPr>
          <p:nvPr userDrawn="1"/>
        </p:nvSpPr>
        <p:spPr>
          <a:xfrm>
            <a:off x="8148189" y="6525395"/>
            <a:ext cx="3744416" cy="509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Exo 2"/>
              <a:buNone/>
              <a:defRPr sz="4800" b="1" i="0" u="none" strike="noStrike" cap="none">
                <a:solidFill>
                  <a:schemeClr val="dk2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CD"/>
              </a:buClr>
              <a:buSzPts val="6000"/>
              <a:buFont typeface="Exo 2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B41D2B"/>
                </a:solidFill>
                <a:effectLst/>
                <a:uLnTx/>
                <a:uFillTx/>
                <a:latin typeface="Exo 2"/>
                <a:sym typeface="Exo 2"/>
              </a:rPr>
              <a:t>L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xo 2"/>
                <a:sym typeface="Exo 2"/>
              </a:rPr>
              <a:t>eadership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FFCD"/>
                </a:solidFill>
                <a:effectLst/>
                <a:uLnTx/>
                <a:uFillTx/>
                <a:latin typeface="Exo 2"/>
                <a:sym typeface="Exo 2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B41D2B"/>
                </a:solidFill>
                <a:effectLst/>
                <a:uLnTx/>
                <a:uFillTx/>
                <a:latin typeface="Exo 2"/>
                <a:sym typeface="Exo 2"/>
              </a:rPr>
              <a:t>D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F2C64"/>
                </a:solidFill>
                <a:effectLst/>
                <a:uLnTx/>
                <a:uFillTx/>
                <a:latin typeface="Exo 2"/>
                <a:sym typeface="Exo 2"/>
              </a:rPr>
              <a:t>evelopme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xo 2"/>
                <a:sym typeface="Exo 2"/>
              </a:rPr>
              <a:t>nt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FFCD"/>
                </a:solidFill>
                <a:effectLst/>
                <a:uLnTx/>
                <a:uFillTx/>
                <a:latin typeface="Exo 2"/>
                <a:sym typeface="Exo 2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B41D2B"/>
                </a:solidFill>
                <a:effectLst/>
                <a:uLnTx/>
                <a:uFillTx/>
                <a:latin typeface="Exo 2"/>
                <a:sym typeface="Exo 2"/>
              </a:rPr>
              <a:t>P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xo 2"/>
                <a:sym typeface="Exo 2"/>
              </a:rPr>
              <a:t>rogram</a:t>
            </a:r>
            <a:endParaRPr kumimoji="0" lang="th-TH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xo 2"/>
              <a:sym typeface="Exo 2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9347041" y="6453825"/>
            <a:ext cx="25474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200" b="0" dirty="0">
                <a:solidFill>
                  <a:srgbClr val="11346E"/>
                </a:solidFill>
                <a:latin typeface="Prompt" panose="00000500000000000000" pitchFamily="2" charset="-34"/>
                <a:ea typeface="Arial Unicode MS" panose="020B0604020202020204" pitchFamily="34" charset="-128"/>
                <a:cs typeface="Prompt" panose="00000500000000000000" pitchFamily="2" charset="-34"/>
              </a:rPr>
              <a:t>โปรแกรมการพัฒนาศักยภาพผู้บริหาร</a:t>
            </a:r>
          </a:p>
        </p:txBody>
      </p:sp>
    </p:spTree>
    <p:extLst>
      <p:ext uri="{BB962C8B-B14F-4D97-AF65-F5344CB8AC3E}">
        <p14:creationId xmlns:p14="http://schemas.microsoft.com/office/powerpoint/2010/main" val="190211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raining.ftpi.or.th/communication-style-qui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35213" y="1591794"/>
            <a:ext cx="107431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กิจกรรมรายบุคคล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: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จากเนื้อหา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Module 6-7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ให้ท่านดำเนินการดังนี้</a:t>
            </a:r>
          </a:p>
          <a:p>
            <a:pPr marL="449263" marR="0" lvl="0" indent="-4492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ให้ท่านทำแบบประเมิน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Style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การทำงานของตนเอง ว่าเป็นคนลักษณะใด</a:t>
            </a:r>
          </a:p>
          <a:p>
            <a:pPr marL="449263" marR="0" lvl="0" indent="-4492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ให้ลูกน้องทำแบบประเมิน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Style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การทำงานของตนเอง ว่าเป็นคนลักษณะใด จากนั้นระบุรายชื่อลูกน้องลงในช่องทั้ง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4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สี</a:t>
            </a:r>
          </a:p>
          <a:p>
            <a:pPr marL="449263" marR="0" lvl="0" indent="-4492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ให้หัวหน้าระบุสิ่งที่หัวหน้าควรปรับปรุง หากท่านต้องทำงานร่วมกับคนต่าง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Style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lvl="0">
              <a:defRPr/>
            </a:pPr>
            <a:r>
              <a:rPr lang="th-TH" sz="3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 ท่านสามารถ </a:t>
            </a:r>
            <a:r>
              <a:rPr lang="en-US" sz="3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Load </a:t>
            </a:r>
            <a:r>
              <a:rPr lang="th-TH" sz="3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แบบประเมินได้ที่นี่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https://training.ftpi.or.th/communication-style-quiz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/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1012" y="420924"/>
            <a:ext cx="10951527" cy="969523"/>
          </a:xfrm>
          <a:prstGeom prst="rect">
            <a:avLst/>
          </a:prstGeom>
          <a:solidFill>
            <a:srgbClr val="10306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Assignment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 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 panose="020B0604020202020204" pitchFamily="34" charset="-128"/>
                <a:cs typeface="TH SarabunPSK" panose="020B0500040200020003" pitchFamily="34" charset="-34"/>
              </a:rPr>
              <a:t>: 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ประเมินสไตล์การสื่อสารของตนเองและลูกน้อง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Arial Unicode MS" panose="020B0604020202020204" pitchFamily="34" charset="-128"/>
              <a:cs typeface="TH SarabunPSK" panose="020B0500040200020003" pitchFamily="34" charset="-34"/>
            </a:endParaRPr>
          </a:p>
        </p:txBody>
      </p:sp>
      <p:sp>
        <p:nvSpPr>
          <p:cNvPr id="4" name="Flowchart: Sequential Access Storage 3">
            <a:extLst>
              <a:ext uri="{FF2B5EF4-FFF2-40B4-BE49-F238E27FC236}">
                <a16:creationId xmlns:a16="http://schemas.microsoft.com/office/drawing/2014/main" id="{90A0DF74-BACF-47B6-9625-875062EF84AD}"/>
              </a:ext>
            </a:extLst>
          </p:cNvPr>
          <p:cNvSpPr/>
          <p:nvPr/>
        </p:nvSpPr>
        <p:spPr>
          <a:xfrm>
            <a:off x="10812524" y="5830177"/>
            <a:ext cx="1368152" cy="987516"/>
          </a:xfrm>
          <a:prstGeom prst="flowChartMagneticTap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M6-7</a:t>
            </a:r>
            <a:endParaRPr lang="th-TH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262192-9F2D-493A-AA0E-3740E1B6BEFB}"/>
              </a:ext>
            </a:extLst>
          </p:cNvPr>
          <p:cNvSpPr/>
          <p:nvPr/>
        </p:nvSpPr>
        <p:spPr>
          <a:xfrm>
            <a:off x="1127448" y="6261641"/>
            <a:ext cx="8404211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ส่งงานด้วยชื่อ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File : M6-7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ชื่อ..........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….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ตำแหน่ง............ฝ่าย......  </a:t>
            </a:r>
          </a:p>
        </p:txBody>
      </p:sp>
    </p:spTree>
    <p:extLst>
      <p:ext uri="{BB962C8B-B14F-4D97-AF65-F5344CB8AC3E}">
        <p14:creationId xmlns:p14="http://schemas.microsoft.com/office/powerpoint/2010/main" val="230047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60464" y="-29199"/>
            <a:ext cx="10515600" cy="879914"/>
          </a:xfrm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ประเมินสไตล์การสื่อสารของตนเองและลูกน้อง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215680" y="3096818"/>
            <a:ext cx="864096" cy="721188"/>
          </a:xfrm>
          <a:prstGeom prst="roundRect">
            <a:avLst/>
          </a:prstGeom>
          <a:solidFill>
            <a:srgbClr val="61D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SU" panose="02000506040000020003" pitchFamily="2" charset="-34"/>
              <a:ea typeface="+mn-ea"/>
              <a:cs typeface="RSU" panose="02000506040000020003" pitchFamily="2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47928" y="3097926"/>
            <a:ext cx="864096" cy="721188"/>
          </a:xfrm>
          <a:prstGeom prst="roundRect">
            <a:avLst/>
          </a:prstGeom>
          <a:solidFill>
            <a:srgbClr val="EE22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SU" panose="02000506040000020003" pitchFamily="2" charset="-34"/>
              <a:ea typeface="+mn-ea"/>
              <a:cs typeface="RSU" panose="02000506040000020003" pitchFamily="2" charset="-34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824192" y="3092174"/>
            <a:ext cx="864096" cy="721188"/>
          </a:xfrm>
          <a:prstGeom prst="roundRect">
            <a:avLst/>
          </a:prstGeom>
          <a:solidFill>
            <a:srgbClr val="00A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SU" panose="02000506040000020003" pitchFamily="2" charset="-34"/>
              <a:ea typeface="+mn-ea"/>
              <a:cs typeface="RSU" panose="02000506040000020003" pitchFamily="2" charset="-34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984432" y="3093282"/>
            <a:ext cx="864096" cy="721188"/>
          </a:xfrm>
          <a:prstGeom prst="roundRect">
            <a:avLst/>
          </a:prstGeom>
          <a:solidFill>
            <a:srgbClr val="FFF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SU" panose="02000506040000020003" pitchFamily="2" charset="-34"/>
              <a:ea typeface="+mn-ea"/>
              <a:cs typeface="RSU" panose="02000506040000020003" pitchFamily="2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7585" y="2733858"/>
            <a:ext cx="14077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ลูกน้อง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ใส่ชื่อลูกน้อง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6583" y="1636455"/>
            <a:ext cx="187102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ตนเอง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ใส่ชื่อตนเองในช่องสี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5519936" y="1729220"/>
          <a:ext cx="14401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2472618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701703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61D836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573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EE220C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F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20453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855640" y="4199488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</a:t>
            </a:r>
            <a:endParaRPr kumimoji="0" lang="th-TH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469" y="4066238"/>
            <a:ext cx="1653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สิ่งที่หัวหน้า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ควรปรับ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9896" y="4208098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</a:t>
            </a:r>
            <a:endParaRPr kumimoji="0" lang="th-TH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00156" y="4194450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</a:t>
            </a:r>
            <a:endParaRPr kumimoji="0" lang="th-TH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12555" y="4208098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</a:t>
            </a:r>
            <a:endParaRPr kumimoji="0" lang="th-TH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816703"/>
            <a:ext cx="1219200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วัตถุประสงค์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: 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เพื่อให้หัวหน้างานรู้จักตนเองและเข้าใจลูกน้องพร้อมปรับตัวเองให้เข้ากับผู้ใต้บังคับบัญชา</a:t>
            </a:r>
          </a:p>
        </p:txBody>
      </p:sp>
    </p:spTree>
    <p:extLst>
      <p:ext uri="{BB962C8B-B14F-4D97-AF65-F5344CB8AC3E}">
        <p14:creationId xmlns:p14="http://schemas.microsoft.com/office/powerpoint/2010/main" val="273779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495600" y="-29199"/>
            <a:ext cx="8680464" cy="879914"/>
          </a:xfrm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ประเมินสไตล์การสื่อสารของตนเองและลูกน้อง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955551" y="2876275"/>
            <a:ext cx="1296144" cy="721188"/>
          </a:xfrm>
          <a:prstGeom prst="roundRect">
            <a:avLst/>
          </a:prstGeom>
          <a:solidFill>
            <a:srgbClr val="61D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ทรงสิทธ์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จอนนี่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231903" y="2874247"/>
            <a:ext cx="1440161" cy="721188"/>
          </a:xfrm>
          <a:prstGeom prst="roundRect">
            <a:avLst/>
          </a:prstGeom>
          <a:solidFill>
            <a:srgbClr val="EE22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วิลลี่</a:t>
            </a:r>
          </a:p>
          <a:p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564063" y="2868495"/>
            <a:ext cx="1340249" cy="721188"/>
          </a:xfrm>
          <a:prstGeom prst="roundRect">
            <a:avLst/>
          </a:prstGeom>
          <a:solidFill>
            <a:srgbClr val="00A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พรศักดิ์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9840415" y="2869603"/>
            <a:ext cx="1512169" cy="721188"/>
          </a:xfrm>
          <a:prstGeom prst="roundRect">
            <a:avLst/>
          </a:prstGeom>
          <a:solidFill>
            <a:srgbClr val="FFF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7585" y="2510179"/>
            <a:ext cx="14077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ลูกน้อง</a:t>
            </a:r>
          </a:p>
          <a:p>
            <a:pPr algn="ctr"/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ใส่ชื่อลูกน้อง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6583" y="1412776"/>
            <a:ext cx="187102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ตนเอง</a:t>
            </a:r>
          </a:p>
          <a:p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ใส่ชื่อตนเองในช่องสี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5015880" y="1505541"/>
          <a:ext cx="2160240" cy="104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24726181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01703114"/>
                    </a:ext>
                  </a:extLst>
                </a:gridCol>
              </a:tblGrid>
              <a:tr h="523004">
                <a:tc>
                  <a:txBody>
                    <a:bodyPr/>
                    <a:lstStyle/>
                    <a:p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1D836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573388"/>
                  </a:ext>
                </a:extLst>
              </a:tr>
              <a:tr h="5230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>
                          <a:solidFill>
                            <a:schemeClr val="bg1"/>
                          </a:solidFill>
                        </a:rPr>
                        <a:t>ณเดช</a:t>
                      </a:r>
                    </a:p>
                  </a:txBody>
                  <a:tcPr>
                    <a:solidFill>
                      <a:srgbClr val="EE220C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F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20453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855640" y="3975809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1.</a:t>
            </a:r>
          </a:p>
          <a:p>
            <a:r>
              <a:rPr lang="en-US" sz="2400" dirty="0"/>
              <a:t>2.</a:t>
            </a:r>
          </a:p>
          <a:p>
            <a:r>
              <a:rPr lang="en-US" sz="2400" dirty="0"/>
              <a:t>3.</a:t>
            </a:r>
          </a:p>
          <a:p>
            <a:r>
              <a:rPr lang="en-US" sz="2400" dirty="0"/>
              <a:t>4.</a:t>
            </a:r>
          </a:p>
          <a:p>
            <a:r>
              <a:rPr lang="en-US" sz="2400" dirty="0"/>
              <a:t>5.</a:t>
            </a:r>
            <a:endParaRPr lang="th-TH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95469" y="3842559"/>
            <a:ext cx="1653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สิ่งที่หัวหน้า</a:t>
            </a: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ควรปรับ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9896" y="3984419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1.</a:t>
            </a:r>
          </a:p>
          <a:p>
            <a:r>
              <a:rPr lang="en-US" sz="2400" dirty="0"/>
              <a:t>2.</a:t>
            </a:r>
          </a:p>
          <a:p>
            <a:r>
              <a:rPr lang="en-US" sz="2400" dirty="0"/>
              <a:t>3.</a:t>
            </a:r>
          </a:p>
          <a:p>
            <a:r>
              <a:rPr lang="en-US" sz="2400" dirty="0"/>
              <a:t>4.</a:t>
            </a:r>
          </a:p>
          <a:p>
            <a:r>
              <a:rPr lang="en-US" sz="2400" dirty="0"/>
              <a:t>5.</a:t>
            </a:r>
            <a:endParaRPr lang="th-TH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500156" y="3970771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1.</a:t>
            </a:r>
          </a:p>
          <a:p>
            <a:r>
              <a:rPr lang="en-US" sz="2400" dirty="0"/>
              <a:t>2.</a:t>
            </a:r>
          </a:p>
          <a:p>
            <a:r>
              <a:rPr lang="en-US" sz="2400" dirty="0"/>
              <a:t>3.</a:t>
            </a:r>
          </a:p>
          <a:p>
            <a:r>
              <a:rPr lang="en-US" sz="2400" dirty="0"/>
              <a:t>4.</a:t>
            </a:r>
          </a:p>
          <a:p>
            <a:r>
              <a:rPr lang="en-US" sz="2400" dirty="0"/>
              <a:t>5.</a:t>
            </a:r>
            <a:endParaRPr lang="th-TH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9912555" y="3984419"/>
            <a:ext cx="151216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1.</a:t>
            </a:r>
          </a:p>
          <a:p>
            <a:r>
              <a:rPr lang="en-US" sz="2400" dirty="0"/>
              <a:t>2.</a:t>
            </a:r>
          </a:p>
          <a:p>
            <a:r>
              <a:rPr lang="en-US" sz="2400" dirty="0"/>
              <a:t>3.</a:t>
            </a:r>
          </a:p>
          <a:p>
            <a:r>
              <a:rPr lang="en-US" sz="2400" dirty="0"/>
              <a:t>4.</a:t>
            </a:r>
          </a:p>
          <a:p>
            <a:r>
              <a:rPr lang="en-US" sz="2400" dirty="0"/>
              <a:t>5.</a:t>
            </a:r>
            <a:endParaRPr lang="th-TH" sz="2400" dirty="0"/>
          </a:p>
        </p:txBody>
      </p:sp>
      <p:sp>
        <p:nvSpPr>
          <p:cNvPr id="32" name="Explosion 2 31"/>
          <p:cNvSpPr/>
          <p:nvPr/>
        </p:nvSpPr>
        <p:spPr>
          <a:xfrm>
            <a:off x="-239393" y="-250043"/>
            <a:ext cx="3096344" cy="1983754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/>
              <a:t>ตัวอย่าง</a:t>
            </a:r>
          </a:p>
        </p:txBody>
      </p:sp>
    </p:spTree>
    <p:extLst>
      <p:ext uri="{BB962C8B-B14F-4D97-AF65-F5344CB8AC3E}">
        <p14:creationId xmlns:p14="http://schemas.microsoft.com/office/powerpoint/2010/main" val="846677804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267</Words>
  <Application>Microsoft Office PowerPoint</Application>
  <PresentationFormat>Widescreen</PresentationFormat>
  <Paragraphs>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 Unicode MS</vt:lpstr>
      <vt:lpstr>Arial</vt:lpstr>
      <vt:lpstr>Calibri</vt:lpstr>
      <vt:lpstr>Calibri Light</vt:lpstr>
      <vt:lpstr>Cordia New</vt:lpstr>
      <vt:lpstr>Exo 2</vt:lpstr>
      <vt:lpstr>Prompt</vt:lpstr>
      <vt:lpstr>RSU</vt:lpstr>
      <vt:lpstr>TH Sarabun New</vt:lpstr>
      <vt:lpstr>TH SarabunPSK</vt:lpstr>
      <vt:lpstr>3_Office Theme</vt:lpstr>
      <vt:lpstr>PowerPoint Presentation</vt:lpstr>
      <vt:lpstr>ประเมินสไตล์การสื่อสารของตนเองและลูกน้อง</vt:lpstr>
      <vt:lpstr>ประเมินสไตล์การสื่อสารของตนเองและลูกน้อง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Dujdaow Duangden</dc:creator>
  <cp:lastModifiedBy>Khanittha Kongprasertlap</cp:lastModifiedBy>
  <cp:revision>49</cp:revision>
  <dcterms:created xsi:type="dcterms:W3CDTF">2021-02-23T06:35:13Z</dcterms:created>
  <dcterms:modified xsi:type="dcterms:W3CDTF">2021-06-17T12:29:31Z</dcterms:modified>
</cp:coreProperties>
</file>